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43A07AD-F29A-4EF1-8739-4009F77DDDC5}" type="datetimeFigureOut">
              <a:rPr lang="ar-EG" smtClean="0"/>
              <a:pPr/>
              <a:t>14/05/1436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F87ABE2-9C25-4929-8492-D9747137476C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7ABE2-9C25-4929-8492-D9747137476C}" type="slidenum">
              <a:rPr lang="ar-EG" smtClean="0"/>
              <a:pPr/>
              <a:t>5</a:t>
            </a:fld>
            <a:endParaRPr lang="ar-E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galdipack.com/img/uploads1/pro_xphoto201306161531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686800" cy="662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3074" name="Picture 2" descr="نتيجة بحث الصور عن التعقيم التجاري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62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2050" name="Picture 2" descr="https://encrypted-tbn3.gstatic.com/images?q=tbn:ANd9GcQoljIJv4OrVwmWKtWu_pcDB9ayG_uZ6uawO7WQ3r0IcaJDQvZ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5344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jbtfoodtech.com/en/Solutions/Equipment/Sterilizers/SuperAgi-Agitating-Retort/%7E/media/JBT%20FoodTech/Images/Solutions/Equipment/Sterilization/Automated%20Batch%20Retorts/SuperAgi%204.ash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04800" y="1371600"/>
            <a:ext cx="9220200" cy="54864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04800" y="609600"/>
            <a:ext cx="861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3200" dirty="0" smtClean="0">
                <a:cs typeface="+mj-cs"/>
              </a:rPr>
              <a:t>المعقم الرجراج المستمر   </a:t>
            </a:r>
            <a:r>
              <a:rPr lang="en-US" sz="3200" dirty="0" smtClean="0">
                <a:cs typeface="+mj-cs"/>
              </a:rPr>
              <a:t>Continuous Agitating Retort</a:t>
            </a:r>
            <a:endParaRPr lang="ar-EG" sz="3200" dirty="0"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8229600" cy="1470025"/>
          </a:xfrm>
        </p:spPr>
        <p:txBody>
          <a:bodyPr/>
          <a:lstStyle/>
          <a:p>
            <a:pPr algn="r" rtl="1"/>
            <a:r>
              <a:rPr lang="ar-SA" sz="3200" dirty="0" smtClean="0"/>
              <a:t>جهاز الطبخ الهيدروستاتيكي</a:t>
            </a:r>
            <a:r>
              <a:rPr lang="ar-EG" sz="3200" dirty="0" smtClean="0"/>
              <a:t>   </a:t>
            </a:r>
            <a:r>
              <a:rPr lang="en-US" sz="3200" dirty="0" smtClean="0"/>
              <a:t>The Hydrostatic Cooker</a:t>
            </a:r>
            <a:endParaRPr lang="ar-EG" sz="3200" dirty="0"/>
          </a:p>
        </p:txBody>
      </p:sp>
      <p:pic>
        <p:nvPicPr>
          <p:cNvPr id="18436" name="Picture 4" descr="http://www.canlines.com/images/specialty_equip/hydro_infeed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600200"/>
            <a:ext cx="8382000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13</Words>
  <Application>Microsoft Office PowerPoint</Application>
  <PresentationFormat>On-screen Show (4:3)</PresentationFormat>
  <Paragraphs>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جهاز الطبخ الهيدروستاتيكي   The Hydrostatic Cooker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 Account</dc:creator>
  <cp:lastModifiedBy>My Account</cp:lastModifiedBy>
  <cp:revision>5</cp:revision>
  <dcterms:created xsi:type="dcterms:W3CDTF">2006-08-16T00:00:00Z</dcterms:created>
  <dcterms:modified xsi:type="dcterms:W3CDTF">2015-03-03T22:36:39Z</dcterms:modified>
</cp:coreProperties>
</file>